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63" r:id="rId2"/>
    <p:sldId id="10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663300"/>
    <a:srgbClr val="FFFFFF"/>
    <a:srgbClr val="008000"/>
    <a:srgbClr val="FF99CC"/>
    <a:srgbClr val="FFCC00"/>
    <a:srgbClr val="FF33CC"/>
    <a:srgbClr val="FF7C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3713" autoAdjust="0"/>
  </p:normalViewPr>
  <p:slideViewPr>
    <p:cSldViewPr snapToGrid="0">
      <p:cViewPr varScale="1">
        <p:scale>
          <a:sx n="67" d="100"/>
          <a:sy n="67" d="100"/>
        </p:scale>
        <p:origin x="8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E0250-B718-6D2F-DD19-D611B444F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1D28F08-D604-9098-5F0F-93CC04D7D148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風になびく旗型の図形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4" name="フリーフォーム: 図形 203">
            <a:extLst>
              <a:ext uri="{FF2B5EF4-FFF2-40B4-BE49-F238E27FC236}">
                <a16:creationId xmlns:a16="http://schemas.microsoft.com/office/drawing/2014/main" id="{9C325EDF-5DD3-6164-A971-6D18409FF6A0}"/>
              </a:ext>
            </a:extLst>
          </p:cNvPr>
          <p:cNvSpPr>
            <a:spLocks/>
          </p:cNvSpPr>
          <p:nvPr/>
        </p:nvSpPr>
        <p:spPr bwMode="auto">
          <a:xfrm>
            <a:off x="850341" y="1300240"/>
            <a:ext cx="2368327" cy="1926718"/>
          </a:xfrm>
          <a:custGeom>
            <a:avLst/>
            <a:gdLst>
              <a:gd name="csX0" fmla="*/ 945199 w 1163638"/>
              <a:gd name="csY0" fmla="*/ 932 h 946661"/>
              <a:gd name="csX1" fmla="*/ 1163638 w 1163638"/>
              <a:gd name="csY1" fmla="*/ 88803 h 946661"/>
              <a:gd name="csX2" fmla="*/ 1163638 w 1163638"/>
              <a:gd name="csY2" fmla="*/ 857859 h 946661"/>
              <a:gd name="csX3" fmla="*/ 0 w 1163638"/>
              <a:gd name="csY3" fmla="*/ 857859 h 946661"/>
              <a:gd name="csX4" fmla="*/ 0 w 1163638"/>
              <a:gd name="csY4" fmla="*/ 88803 h 946661"/>
              <a:gd name="csX5" fmla="*/ 945199 w 1163638"/>
              <a:gd name="csY5" fmla="*/ 932 h 94666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3638" h="946661">
                <a:moveTo>
                  <a:pt x="945199" y="932"/>
                </a:moveTo>
                <a:cubicBezTo>
                  <a:pt x="1017941" y="5889"/>
                  <a:pt x="1090742" y="31124"/>
                  <a:pt x="1163638" y="88803"/>
                </a:cubicBezTo>
                <a:cubicBezTo>
                  <a:pt x="1163638" y="345155"/>
                  <a:pt x="1163638" y="601507"/>
                  <a:pt x="1163638" y="857859"/>
                </a:cubicBezTo>
                <a:cubicBezTo>
                  <a:pt x="774859" y="550237"/>
                  <a:pt x="388779" y="1165481"/>
                  <a:pt x="0" y="857859"/>
                </a:cubicBezTo>
                <a:cubicBezTo>
                  <a:pt x="0" y="601507"/>
                  <a:pt x="0" y="345155"/>
                  <a:pt x="0" y="88803"/>
                </a:cubicBezTo>
                <a:cubicBezTo>
                  <a:pt x="315883" y="338746"/>
                  <a:pt x="629984" y="-20547"/>
                  <a:pt x="945199" y="93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2" name="フリーフォーム: 図形 201">
            <a:extLst>
              <a:ext uri="{FF2B5EF4-FFF2-40B4-BE49-F238E27FC236}">
                <a16:creationId xmlns:a16="http://schemas.microsoft.com/office/drawing/2014/main" id="{5792E023-FCC7-9ACF-0E8C-5B0C5B6F2413}"/>
              </a:ext>
            </a:extLst>
          </p:cNvPr>
          <p:cNvSpPr>
            <a:spLocks/>
          </p:cNvSpPr>
          <p:nvPr/>
        </p:nvSpPr>
        <p:spPr bwMode="auto">
          <a:xfrm>
            <a:off x="3768836" y="1288997"/>
            <a:ext cx="2368328" cy="1719551"/>
          </a:xfrm>
          <a:custGeom>
            <a:avLst/>
            <a:gdLst>
              <a:gd name="csX0" fmla="*/ 945199 w 1163638"/>
              <a:gd name="csY0" fmla="*/ 1866 h 1124664"/>
              <a:gd name="csX1" fmla="*/ 1163638 w 1163638"/>
              <a:gd name="csY1" fmla="*/ 177669 h 1124664"/>
              <a:gd name="csX2" fmla="*/ 1163638 w 1163638"/>
              <a:gd name="csY2" fmla="*/ 946996 h 1124664"/>
              <a:gd name="csX3" fmla="*/ 0 w 1163638"/>
              <a:gd name="csY3" fmla="*/ 946996 h 1124664"/>
              <a:gd name="csX4" fmla="*/ 0 w 1163638"/>
              <a:gd name="csY4" fmla="*/ 177669 h 1124664"/>
              <a:gd name="csX5" fmla="*/ 945199 w 1163638"/>
              <a:gd name="csY5" fmla="*/ 1866 h 112466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3638" h="1124664">
                <a:moveTo>
                  <a:pt x="945199" y="1866"/>
                </a:moveTo>
                <a:cubicBezTo>
                  <a:pt x="1017941" y="11783"/>
                  <a:pt x="1090742" y="62270"/>
                  <a:pt x="1163638" y="177669"/>
                </a:cubicBezTo>
                <a:cubicBezTo>
                  <a:pt x="1163638" y="434111"/>
                  <a:pt x="1163638" y="690553"/>
                  <a:pt x="1163638" y="946996"/>
                </a:cubicBezTo>
                <a:cubicBezTo>
                  <a:pt x="774859" y="331534"/>
                  <a:pt x="388779" y="1562457"/>
                  <a:pt x="0" y="946996"/>
                </a:cubicBezTo>
                <a:cubicBezTo>
                  <a:pt x="0" y="690553"/>
                  <a:pt x="0" y="434111"/>
                  <a:pt x="0" y="177669"/>
                </a:cubicBezTo>
                <a:cubicBezTo>
                  <a:pt x="315883" y="677731"/>
                  <a:pt x="629984" y="-41109"/>
                  <a:pt x="945199" y="186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1" name="フリーフォーム: 図形 200">
            <a:extLst>
              <a:ext uri="{FF2B5EF4-FFF2-40B4-BE49-F238E27FC236}">
                <a16:creationId xmlns:a16="http://schemas.microsoft.com/office/drawing/2014/main" id="{88A03C40-DD4B-2DF1-84BC-C5670A7FDC30}"/>
              </a:ext>
            </a:extLst>
          </p:cNvPr>
          <p:cNvSpPr>
            <a:spLocks/>
          </p:cNvSpPr>
          <p:nvPr/>
        </p:nvSpPr>
        <p:spPr bwMode="auto">
          <a:xfrm>
            <a:off x="6800671" y="1288998"/>
            <a:ext cx="2268591" cy="1915807"/>
          </a:xfrm>
          <a:custGeom>
            <a:avLst/>
            <a:gdLst>
              <a:gd name="csX0" fmla="*/ 945199 w 1163638"/>
              <a:gd name="csY0" fmla="*/ 785 h 982683"/>
              <a:gd name="csX1" fmla="*/ 1163638 w 1163638"/>
              <a:gd name="csY1" fmla="*/ 59816 h 982683"/>
              <a:gd name="csX2" fmla="*/ 1163638 w 1163638"/>
              <a:gd name="csY2" fmla="*/ 982683 h 982683"/>
              <a:gd name="csX3" fmla="*/ 0 w 1163638"/>
              <a:gd name="csY3" fmla="*/ 828872 h 982683"/>
              <a:gd name="csX4" fmla="*/ 0 w 1163638"/>
              <a:gd name="csY4" fmla="*/ 213627 h 982683"/>
              <a:gd name="csX5" fmla="*/ 945199 w 1163638"/>
              <a:gd name="csY5" fmla="*/ 785 h 9826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3638" h="982683">
                <a:moveTo>
                  <a:pt x="945199" y="785"/>
                </a:moveTo>
                <a:cubicBezTo>
                  <a:pt x="1017941" y="-3871"/>
                  <a:pt x="1090742" y="11750"/>
                  <a:pt x="1163638" y="59816"/>
                </a:cubicBezTo>
                <a:cubicBezTo>
                  <a:pt x="1163638" y="367438"/>
                  <a:pt x="1163638" y="675060"/>
                  <a:pt x="1163638" y="982683"/>
                </a:cubicBezTo>
                <a:cubicBezTo>
                  <a:pt x="774859" y="623790"/>
                  <a:pt x="388779" y="1187764"/>
                  <a:pt x="0" y="828872"/>
                </a:cubicBezTo>
                <a:cubicBezTo>
                  <a:pt x="0" y="623790"/>
                  <a:pt x="0" y="418709"/>
                  <a:pt x="0" y="213627"/>
                </a:cubicBezTo>
                <a:cubicBezTo>
                  <a:pt x="315883" y="421913"/>
                  <a:pt x="629984" y="20963"/>
                  <a:pt x="945199" y="78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8" name="フリーフォーム: 図形 197">
            <a:extLst>
              <a:ext uri="{FF2B5EF4-FFF2-40B4-BE49-F238E27FC236}">
                <a16:creationId xmlns:a16="http://schemas.microsoft.com/office/drawing/2014/main" id="{94C500A2-A264-0A3C-1690-3DDC116BA1D9}"/>
              </a:ext>
            </a:extLst>
          </p:cNvPr>
          <p:cNvSpPr>
            <a:spLocks/>
          </p:cNvSpPr>
          <p:nvPr/>
        </p:nvSpPr>
        <p:spPr bwMode="auto">
          <a:xfrm>
            <a:off x="797754" y="4231701"/>
            <a:ext cx="2488372" cy="1688136"/>
          </a:xfrm>
          <a:custGeom>
            <a:avLst/>
            <a:gdLst>
              <a:gd name="csX0" fmla="*/ 988699 w 1395413"/>
              <a:gd name="csY0" fmla="*/ 692 h 946663"/>
              <a:gd name="csX1" fmla="*/ 1163294 w 1395413"/>
              <a:gd name="csY1" fmla="*/ 70603 h 946663"/>
              <a:gd name="csX2" fmla="*/ 1395413 w 1395413"/>
              <a:gd name="csY2" fmla="*/ 839659 h 946663"/>
              <a:gd name="csX3" fmla="*/ 0 w 1395413"/>
              <a:gd name="csY3" fmla="*/ 839659 h 946663"/>
              <a:gd name="csX4" fmla="*/ 232119 w 1395413"/>
              <a:gd name="csY4" fmla="*/ 70603 h 946663"/>
              <a:gd name="csX5" fmla="*/ 988699 w 1395413"/>
              <a:gd name="csY5" fmla="*/ 692 h 9466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395413" h="946663">
                <a:moveTo>
                  <a:pt x="988699" y="692"/>
                </a:moveTo>
                <a:cubicBezTo>
                  <a:pt x="1046897" y="4512"/>
                  <a:pt x="1105095" y="24561"/>
                  <a:pt x="1163294" y="70603"/>
                </a:cubicBezTo>
                <a:cubicBezTo>
                  <a:pt x="1238868" y="326955"/>
                  <a:pt x="1317140" y="583307"/>
                  <a:pt x="1395413" y="839659"/>
                </a:cubicBezTo>
                <a:cubicBezTo>
                  <a:pt x="931175" y="472671"/>
                  <a:pt x="464238" y="1209345"/>
                  <a:pt x="0" y="839659"/>
                </a:cubicBezTo>
                <a:cubicBezTo>
                  <a:pt x="78273" y="583307"/>
                  <a:pt x="153846" y="326955"/>
                  <a:pt x="232119" y="70603"/>
                </a:cubicBezTo>
                <a:cubicBezTo>
                  <a:pt x="484312" y="272312"/>
                  <a:pt x="736505" y="-15863"/>
                  <a:pt x="988699" y="69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6" name="フリーフォーム: 図形 195">
            <a:extLst>
              <a:ext uri="{FF2B5EF4-FFF2-40B4-BE49-F238E27FC236}">
                <a16:creationId xmlns:a16="http://schemas.microsoft.com/office/drawing/2014/main" id="{B4707C1C-0CE3-6F3D-F744-88C061066E8D}"/>
              </a:ext>
            </a:extLst>
          </p:cNvPr>
          <p:cNvSpPr>
            <a:spLocks/>
          </p:cNvSpPr>
          <p:nvPr/>
        </p:nvSpPr>
        <p:spPr bwMode="auto">
          <a:xfrm>
            <a:off x="3768836" y="4133850"/>
            <a:ext cx="2368328" cy="1630934"/>
          </a:xfrm>
          <a:custGeom>
            <a:avLst/>
            <a:gdLst>
              <a:gd name="csX0" fmla="*/ 988699 w 1392470"/>
              <a:gd name="csY0" fmla="*/ 599 h 958916"/>
              <a:gd name="csX1" fmla="*/ 1163294 w 1392470"/>
              <a:gd name="csY1" fmla="*/ 47962 h 958916"/>
              <a:gd name="csX2" fmla="*/ 1392470 w 1392470"/>
              <a:gd name="csY2" fmla="*/ 958916 h 958916"/>
              <a:gd name="csX3" fmla="*/ 1369029 w 1392470"/>
              <a:gd name="csY3" fmla="*/ 949865 h 958916"/>
              <a:gd name="csX4" fmla="*/ 1308338 w 1392470"/>
              <a:gd name="csY4" fmla="*/ 902133 h 958916"/>
              <a:gd name="csX5" fmla="*/ 0 w 1392470"/>
              <a:gd name="csY5" fmla="*/ 784466 h 958916"/>
              <a:gd name="csX6" fmla="*/ 232119 w 1392470"/>
              <a:gd name="csY6" fmla="*/ 169364 h 958916"/>
              <a:gd name="csX7" fmla="*/ 988699 w 1392470"/>
              <a:gd name="csY7" fmla="*/ 599 h 9589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1392470" h="958916">
                <a:moveTo>
                  <a:pt x="988699" y="599"/>
                </a:moveTo>
                <a:cubicBezTo>
                  <a:pt x="1046897" y="-3033"/>
                  <a:pt x="1105095" y="9518"/>
                  <a:pt x="1163294" y="47962"/>
                </a:cubicBezTo>
                <a:lnTo>
                  <a:pt x="1392470" y="958916"/>
                </a:lnTo>
                <a:lnTo>
                  <a:pt x="1369029" y="949865"/>
                </a:lnTo>
                <a:lnTo>
                  <a:pt x="1308338" y="902133"/>
                </a:lnTo>
                <a:cubicBezTo>
                  <a:pt x="872818" y="619278"/>
                  <a:pt x="435223" y="1189138"/>
                  <a:pt x="0" y="784466"/>
                </a:cubicBezTo>
                <a:cubicBezTo>
                  <a:pt x="78273" y="579432"/>
                  <a:pt x="153846" y="374398"/>
                  <a:pt x="232119" y="169364"/>
                </a:cubicBezTo>
                <a:cubicBezTo>
                  <a:pt x="484312" y="335954"/>
                  <a:pt x="736505" y="16337"/>
                  <a:pt x="988699" y="59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5" name="フリーフォーム: 図形 194">
            <a:extLst>
              <a:ext uri="{FF2B5EF4-FFF2-40B4-BE49-F238E27FC236}">
                <a16:creationId xmlns:a16="http://schemas.microsoft.com/office/drawing/2014/main" id="{2F563DB6-275C-DF74-4D36-5B0D4A3F8096}"/>
              </a:ext>
            </a:extLst>
          </p:cNvPr>
          <p:cNvSpPr>
            <a:spLocks/>
          </p:cNvSpPr>
          <p:nvPr/>
        </p:nvSpPr>
        <p:spPr bwMode="auto">
          <a:xfrm>
            <a:off x="6722470" y="4086225"/>
            <a:ext cx="2346792" cy="1888534"/>
          </a:xfrm>
          <a:custGeom>
            <a:avLst/>
            <a:gdLst>
              <a:gd name="csX0" fmla="*/ 1221208 w 1393466"/>
              <a:gd name="csY0" fmla="*/ 12 h 1121364"/>
              <a:gd name="csX1" fmla="*/ 1308338 w 1393466"/>
              <a:gd name="csY1" fmla="*/ 10941 h 1121364"/>
              <a:gd name="csX2" fmla="*/ 1369029 w 1393466"/>
              <a:gd name="csY2" fmla="*/ 34375 h 1121364"/>
              <a:gd name="csX3" fmla="*/ 1393466 w 1393466"/>
              <a:gd name="csY3" fmla="*/ 53594 h 1121364"/>
              <a:gd name="csX4" fmla="*/ 1163294 w 1393466"/>
              <a:gd name="csY4" fmla="*/ 1121364 h 1121364"/>
              <a:gd name="csX5" fmla="*/ 232119 w 1393466"/>
              <a:gd name="csY5" fmla="*/ 875777 h 1121364"/>
              <a:gd name="csX6" fmla="*/ 0 w 1393466"/>
              <a:gd name="csY6" fmla="*/ 414291 h 1121364"/>
              <a:gd name="csX7" fmla="*/ 1221208 w 1393466"/>
              <a:gd name="csY7" fmla="*/ 12 h 112136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1393466" h="1121364">
                <a:moveTo>
                  <a:pt x="1221208" y="12"/>
                </a:moveTo>
                <a:cubicBezTo>
                  <a:pt x="1250259" y="233"/>
                  <a:pt x="1279303" y="3696"/>
                  <a:pt x="1308338" y="10941"/>
                </a:cubicBezTo>
                <a:lnTo>
                  <a:pt x="1369029" y="34375"/>
                </a:lnTo>
                <a:lnTo>
                  <a:pt x="1393466" y="53594"/>
                </a:lnTo>
                <a:lnTo>
                  <a:pt x="1163294" y="1121364"/>
                </a:lnTo>
                <a:cubicBezTo>
                  <a:pt x="852902" y="792116"/>
                  <a:pt x="542511" y="1202326"/>
                  <a:pt x="232119" y="875777"/>
                </a:cubicBezTo>
                <a:cubicBezTo>
                  <a:pt x="153846" y="721949"/>
                  <a:pt x="78273" y="568120"/>
                  <a:pt x="0" y="414291"/>
                </a:cubicBezTo>
                <a:cubicBezTo>
                  <a:pt x="406208" y="629179"/>
                  <a:pt x="814483" y="-3087"/>
                  <a:pt x="1221208" y="12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8899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3BB73-9EE9-9E76-390E-341844C1F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8F54EF67-8F9A-FDBF-2CBC-6A19AD7A5EFF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風になびく旗型の図形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5" name="フリーフォーム: 図形 204">
            <a:extLst>
              <a:ext uri="{FF2B5EF4-FFF2-40B4-BE49-F238E27FC236}">
                <a16:creationId xmlns:a16="http://schemas.microsoft.com/office/drawing/2014/main" id="{3EE1D3BF-629C-E61F-B119-76596DB4EA09}"/>
              </a:ext>
            </a:extLst>
          </p:cNvPr>
          <p:cNvSpPr>
            <a:spLocks/>
          </p:cNvSpPr>
          <p:nvPr/>
        </p:nvSpPr>
        <p:spPr bwMode="auto">
          <a:xfrm>
            <a:off x="781665" y="1243462"/>
            <a:ext cx="2391612" cy="1826267"/>
          </a:xfrm>
          <a:custGeom>
            <a:avLst/>
            <a:gdLst>
              <a:gd name="csX0" fmla="*/ 1011107 w 1511300"/>
              <a:gd name="csY0" fmla="*/ 1391 h 1154049"/>
              <a:gd name="csX1" fmla="*/ 1163161 w 1511300"/>
              <a:gd name="csY1" fmla="*/ 74731 h 1154049"/>
              <a:gd name="csX2" fmla="*/ 1511300 w 1511300"/>
              <a:gd name="csY2" fmla="*/ 1154049 h 1154049"/>
              <a:gd name="csX3" fmla="*/ 0 w 1511300"/>
              <a:gd name="csY3" fmla="*/ 752003 h 1154049"/>
              <a:gd name="csX4" fmla="*/ 350838 w 1511300"/>
              <a:gd name="csY4" fmla="*/ 290594 h 1154049"/>
              <a:gd name="csX5" fmla="*/ 1011107 w 1511300"/>
              <a:gd name="csY5" fmla="*/ 1391 h 115404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511300" h="1154049">
                <a:moveTo>
                  <a:pt x="1011107" y="1391"/>
                </a:moveTo>
                <a:cubicBezTo>
                  <a:pt x="1061863" y="-5680"/>
                  <a:pt x="1112559" y="13513"/>
                  <a:pt x="1163161" y="74731"/>
                </a:cubicBezTo>
                <a:cubicBezTo>
                  <a:pt x="1279208" y="436302"/>
                  <a:pt x="1395254" y="795175"/>
                  <a:pt x="1511300" y="1154049"/>
                </a:cubicBezTo>
                <a:cubicBezTo>
                  <a:pt x="1009333" y="279801"/>
                  <a:pt x="504666" y="1626250"/>
                  <a:pt x="0" y="752003"/>
                </a:cubicBezTo>
                <a:cubicBezTo>
                  <a:pt x="116046" y="598200"/>
                  <a:pt x="232093" y="444397"/>
                  <a:pt x="350838" y="290594"/>
                </a:cubicBezTo>
                <a:cubicBezTo>
                  <a:pt x="570111" y="555870"/>
                  <a:pt x="791166" y="32032"/>
                  <a:pt x="1011107" y="139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3" name="フリーフォーム: 図形 202">
            <a:extLst>
              <a:ext uri="{FF2B5EF4-FFF2-40B4-BE49-F238E27FC236}">
                <a16:creationId xmlns:a16="http://schemas.microsoft.com/office/drawing/2014/main" id="{30EEB8BF-FB8D-DF48-ACD2-AE93A8A1376D}"/>
              </a:ext>
            </a:extLst>
          </p:cNvPr>
          <p:cNvSpPr>
            <a:spLocks/>
          </p:cNvSpPr>
          <p:nvPr/>
        </p:nvSpPr>
        <p:spPr bwMode="auto">
          <a:xfrm>
            <a:off x="6734133" y="1243462"/>
            <a:ext cx="2390202" cy="1826267"/>
          </a:xfrm>
          <a:custGeom>
            <a:avLst/>
            <a:gdLst>
              <a:gd name="csX0" fmla="*/ 907592 w 1162050"/>
              <a:gd name="csY0" fmla="*/ 350 h 1479721"/>
              <a:gd name="csX1" fmla="*/ 1162050 w 1162050"/>
              <a:gd name="csY1" fmla="*/ 355270 h 1479721"/>
              <a:gd name="csX2" fmla="*/ 1162050 w 1162050"/>
              <a:gd name="csY2" fmla="*/ 1124452 h 1479721"/>
              <a:gd name="csX3" fmla="*/ 0 w 1162050"/>
              <a:gd name="csY3" fmla="*/ 1124452 h 1479721"/>
              <a:gd name="csX4" fmla="*/ 0 w 1162050"/>
              <a:gd name="csY4" fmla="*/ 355270 h 1479721"/>
              <a:gd name="csX5" fmla="*/ 907592 w 1162050"/>
              <a:gd name="csY5" fmla="*/ 350 h 147972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2050" h="1479721">
                <a:moveTo>
                  <a:pt x="907592" y="350"/>
                </a:moveTo>
                <a:cubicBezTo>
                  <a:pt x="992320" y="-6486"/>
                  <a:pt x="1077120" y="86056"/>
                  <a:pt x="1162050" y="355270"/>
                </a:cubicBezTo>
                <a:cubicBezTo>
                  <a:pt x="1162050" y="611664"/>
                  <a:pt x="1162050" y="868058"/>
                  <a:pt x="1162050" y="1124452"/>
                </a:cubicBezTo>
                <a:cubicBezTo>
                  <a:pt x="773801" y="-106239"/>
                  <a:pt x="388249" y="2355142"/>
                  <a:pt x="0" y="1124452"/>
                </a:cubicBezTo>
                <a:cubicBezTo>
                  <a:pt x="0" y="868058"/>
                  <a:pt x="0" y="611664"/>
                  <a:pt x="0" y="355270"/>
                </a:cubicBezTo>
                <a:cubicBezTo>
                  <a:pt x="303319" y="1316747"/>
                  <a:pt x="604993" y="24762"/>
                  <a:pt x="907592" y="35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00" name="フリーフォーム: 図形 199">
            <a:extLst>
              <a:ext uri="{FF2B5EF4-FFF2-40B4-BE49-F238E27FC236}">
                <a16:creationId xmlns:a16="http://schemas.microsoft.com/office/drawing/2014/main" id="{61B0A3BA-CF95-25C3-942F-F3820FAC7684}"/>
              </a:ext>
            </a:extLst>
          </p:cNvPr>
          <p:cNvSpPr>
            <a:spLocks/>
          </p:cNvSpPr>
          <p:nvPr/>
        </p:nvSpPr>
        <p:spPr bwMode="auto">
          <a:xfrm>
            <a:off x="3705046" y="1480052"/>
            <a:ext cx="2402271" cy="1479721"/>
          </a:xfrm>
          <a:custGeom>
            <a:avLst/>
            <a:gdLst>
              <a:gd name="csX0" fmla="*/ 1604963 w 1604963"/>
              <a:gd name="csY0" fmla="*/ 0 h 988605"/>
              <a:gd name="csX1" fmla="*/ 1162587 w 1604963"/>
              <a:gd name="csY1" fmla="*/ 963454 h 988605"/>
              <a:gd name="csX2" fmla="*/ 442376 w 1604963"/>
              <a:gd name="csY2" fmla="*/ 842011 h 988605"/>
              <a:gd name="csX3" fmla="*/ 0 w 1604963"/>
              <a:gd name="csY3" fmla="*/ 267177 h 988605"/>
              <a:gd name="csX4" fmla="*/ 1604963 w 1604963"/>
              <a:gd name="csY4" fmla="*/ 0 h 98860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04963" h="988605">
                <a:moveTo>
                  <a:pt x="1604963" y="0"/>
                </a:moveTo>
                <a:cubicBezTo>
                  <a:pt x="1456605" y="321152"/>
                  <a:pt x="1308247" y="642303"/>
                  <a:pt x="1162587" y="963454"/>
                </a:cubicBezTo>
                <a:cubicBezTo>
                  <a:pt x="922517" y="1084898"/>
                  <a:pt x="682447" y="720567"/>
                  <a:pt x="442376" y="842011"/>
                </a:cubicBezTo>
                <a:cubicBezTo>
                  <a:pt x="294019" y="650399"/>
                  <a:pt x="148358" y="458788"/>
                  <a:pt x="0" y="267177"/>
                </a:cubicBezTo>
                <a:cubicBezTo>
                  <a:pt x="534089" y="-183515"/>
                  <a:pt x="1068177" y="450692"/>
                  <a:pt x="1604963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9" name="フリーフォーム: 図形 198">
            <a:extLst>
              <a:ext uri="{FF2B5EF4-FFF2-40B4-BE49-F238E27FC236}">
                <a16:creationId xmlns:a16="http://schemas.microsoft.com/office/drawing/2014/main" id="{B834819F-5F87-0935-37EA-330EE05490F4}"/>
              </a:ext>
            </a:extLst>
          </p:cNvPr>
          <p:cNvSpPr>
            <a:spLocks/>
          </p:cNvSpPr>
          <p:nvPr/>
        </p:nvSpPr>
        <p:spPr bwMode="auto">
          <a:xfrm>
            <a:off x="6757923" y="4091499"/>
            <a:ext cx="2276517" cy="1873810"/>
          </a:xfrm>
          <a:custGeom>
            <a:avLst/>
            <a:gdLst>
              <a:gd name="csX0" fmla="*/ 580014 w 1162050"/>
              <a:gd name="csY0" fmla="*/ 0 h 956488"/>
              <a:gd name="csX1" fmla="*/ 1162050 w 1162050"/>
              <a:gd name="csY1" fmla="*/ 188063 h 956488"/>
              <a:gd name="csX2" fmla="*/ 1162050 w 1162050"/>
              <a:gd name="csY2" fmla="*/ 956488 h 956488"/>
              <a:gd name="csX3" fmla="*/ 0 w 1162050"/>
              <a:gd name="csY3" fmla="*/ 956488 h 956488"/>
              <a:gd name="csX4" fmla="*/ 0 w 1162050"/>
              <a:gd name="csY4" fmla="*/ 188063 h 956488"/>
              <a:gd name="csX5" fmla="*/ 580014 w 1162050"/>
              <a:gd name="csY5" fmla="*/ 0 h 9564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2050" h="956488">
                <a:moveTo>
                  <a:pt x="580014" y="0"/>
                </a:moveTo>
                <a:cubicBezTo>
                  <a:pt x="783912" y="1"/>
                  <a:pt x="988147" y="62688"/>
                  <a:pt x="1162050" y="188063"/>
                </a:cubicBezTo>
                <a:cubicBezTo>
                  <a:pt x="1162050" y="444204"/>
                  <a:pt x="1162050" y="700346"/>
                  <a:pt x="1162050" y="956488"/>
                </a:cubicBezTo>
                <a:cubicBezTo>
                  <a:pt x="814244" y="705739"/>
                  <a:pt x="345110" y="705739"/>
                  <a:pt x="0" y="956488"/>
                </a:cubicBezTo>
                <a:cubicBezTo>
                  <a:pt x="0" y="700346"/>
                  <a:pt x="0" y="444204"/>
                  <a:pt x="0" y="188063"/>
                </a:cubicBezTo>
                <a:cubicBezTo>
                  <a:pt x="172555" y="62688"/>
                  <a:pt x="376116" y="1"/>
                  <a:pt x="580014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7" name="フリーフォーム: 図形 196">
            <a:extLst>
              <a:ext uri="{FF2B5EF4-FFF2-40B4-BE49-F238E27FC236}">
                <a16:creationId xmlns:a16="http://schemas.microsoft.com/office/drawing/2014/main" id="{DC7010CF-6ABF-C725-2D13-D501739BFB55}"/>
              </a:ext>
            </a:extLst>
          </p:cNvPr>
          <p:cNvSpPr>
            <a:spLocks/>
          </p:cNvSpPr>
          <p:nvPr/>
        </p:nvSpPr>
        <p:spPr bwMode="auto">
          <a:xfrm>
            <a:off x="815420" y="4091500"/>
            <a:ext cx="2332657" cy="1873810"/>
          </a:xfrm>
          <a:custGeom>
            <a:avLst/>
            <a:gdLst>
              <a:gd name="csX0" fmla="*/ 744844 w 1162050"/>
              <a:gd name="csY0" fmla="*/ 1038 h 1154205"/>
              <a:gd name="csX1" fmla="*/ 1162050 w 1162050"/>
              <a:gd name="csY1" fmla="*/ 193687 h 1154205"/>
              <a:gd name="csX2" fmla="*/ 1162050 w 1162050"/>
              <a:gd name="csY2" fmla="*/ 1154205 h 1154205"/>
              <a:gd name="csX3" fmla="*/ 0 w 1162050"/>
              <a:gd name="csY3" fmla="*/ 962641 h 1154205"/>
              <a:gd name="csX4" fmla="*/ 0 w 1162050"/>
              <a:gd name="csY4" fmla="*/ 385251 h 1154205"/>
              <a:gd name="csX5" fmla="*/ 744844 w 1162050"/>
              <a:gd name="csY5" fmla="*/ 1038 h 115420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162050" h="1154205">
                <a:moveTo>
                  <a:pt x="744844" y="1038"/>
                </a:moveTo>
                <a:cubicBezTo>
                  <a:pt x="903344" y="9670"/>
                  <a:pt x="1051844" y="72273"/>
                  <a:pt x="1162050" y="193687"/>
                </a:cubicBezTo>
                <a:cubicBezTo>
                  <a:pt x="1162050" y="514759"/>
                  <a:pt x="1162050" y="833133"/>
                  <a:pt x="1162050" y="1154205"/>
                </a:cubicBezTo>
                <a:cubicBezTo>
                  <a:pt x="771105" y="1105640"/>
                  <a:pt x="382857" y="1011207"/>
                  <a:pt x="0" y="962641"/>
                </a:cubicBezTo>
                <a:cubicBezTo>
                  <a:pt x="0" y="771077"/>
                  <a:pt x="0" y="576815"/>
                  <a:pt x="0" y="385251"/>
                </a:cubicBezTo>
                <a:cubicBezTo>
                  <a:pt x="188732" y="122188"/>
                  <a:pt x="480677" y="-13348"/>
                  <a:pt x="744844" y="103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2" name="フリーフォーム: 図形 191">
            <a:extLst>
              <a:ext uri="{FF2B5EF4-FFF2-40B4-BE49-F238E27FC236}">
                <a16:creationId xmlns:a16="http://schemas.microsoft.com/office/drawing/2014/main" id="{43B6BE2E-6E28-09B4-52A0-9FA906C2919C}"/>
              </a:ext>
            </a:extLst>
          </p:cNvPr>
          <p:cNvSpPr>
            <a:spLocks/>
          </p:cNvSpPr>
          <p:nvPr/>
        </p:nvSpPr>
        <p:spPr bwMode="auto">
          <a:xfrm>
            <a:off x="3739314" y="4250957"/>
            <a:ext cx="2427371" cy="1625968"/>
          </a:xfrm>
          <a:custGeom>
            <a:avLst/>
            <a:gdLst>
              <a:gd name="csX0" fmla="*/ 555715 w 1471613"/>
              <a:gd name="csY0" fmla="*/ 1118 h 985756"/>
              <a:gd name="csX1" fmla="*/ 1433810 w 1471613"/>
              <a:gd name="csY1" fmla="*/ 233490 h 985756"/>
              <a:gd name="csX2" fmla="*/ 1471613 w 1471613"/>
              <a:gd name="csY2" fmla="*/ 745786 h 985756"/>
              <a:gd name="csX3" fmla="*/ 121509 w 1471613"/>
              <a:gd name="csY3" fmla="*/ 985756 h 985756"/>
              <a:gd name="csX4" fmla="*/ 0 w 1471613"/>
              <a:gd name="csY4" fmla="*/ 58230 h 985756"/>
              <a:gd name="csX5" fmla="*/ 555715 w 1471613"/>
              <a:gd name="csY5" fmla="*/ 1118 h 9857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1471613" h="985756">
                <a:moveTo>
                  <a:pt x="555715" y="1118"/>
                </a:moveTo>
                <a:cubicBezTo>
                  <a:pt x="863180" y="11256"/>
                  <a:pt x="1163789" y="90249"/>
                  <a:pt x="1433810" y="233490"/>
                </a:cubicBezTo>
                <a:cubicBezTo>
                  <a:pt x="1447311" y="403356"/>
                  <a:pt x="1458112" y="573223"/>
                  <a:pt x="1471613" y="745786"/>
                </a:cubicBezTo>
                <a:cubicBezTo>
                  <a:pt x="996377" y="656808"/>
                  <a:pt x="515740" y="745786"/>
                  <a:pt x="121509" y="985756"/>
                </a:cubicBezTo>
                <a:cubicBezTo>
                  <a:pt x="81006" y="678378"/>
                  <a:pt x="40503" y="368304"/>
                  <a:pt x="0" y="58230"/>
                </a:cubicBezTo>
                <a:cubicBezTo>
                  <a:pt x="184289" y="13741"/>
                  <a:pt x="371236" y="-4964"/>
                  <a:pt x="555715" y="111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542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202532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pptxo54_風になびく旗型の図形</dc:title>
  <dc:subject>pptxo54_風になびく旗型の図形</dc:subject>
  <dc:creator>でじけろお</dc:creator>
  <cp:revision>1</cp:revision>
  <dcterms:created xsi:type="dcterms:W3CDTF">2018-05-20T00:31:01Z</dcterms:created>
  <dcterms:modified xsi:type="dcterms:W3CDTF">2026-02-18T15:49:27Z</dcterms:modified>
  <cp:version>1</cp:version>
</cp:coreProperties>
</file>